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9" r:id="rId21"/>
    <p:sldId id="320" r:id="rId22"/>
    <p:sldId id="322" r:id="rId23"/>
    <p:sldId id="323" r:id="rId24"/>
    <p:sldId id="324" r:id="rId25"/>
    <p:sldId id="321" r:id="rId26"/>
    <p:sldId id="31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05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07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75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790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05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49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09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73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88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25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4D92E-8CD5-4E88-B790-E638BCBFD7F8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99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3653" y="204538"/>
            <a:ext cx="874695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«Формирование семейных ценностей у дошкольников в условиях сотрудничества с семьей»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26621" y="2680138"/>
            <a:ext cx="5136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Подготовили: </a:t>
            </a:r>
          </a:p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Зотова Е.А., Лоскутова А.П.</a:t>
            </a:r>
          </a:p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воспитатели Д/с «Светлячок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с.Алексеевка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E:\sa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572" y="3770263"/>
            <a:ext cx="4839876" cy="291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19138" y="144379"/>
            <a:ext cx="8061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«Животные Севера и Жарких стран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 b="17763"/>
          <a:stretch/>
        </p:blipFill>
        <p:spPr>
          <a:xfrm>
            <a:off x="2289732" y="512222"/>
            <a:ext cx="6567999" cy="3455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7663" r="3793" b="7739"/>
          <a:stretch/>
        </p:blipFill>
        <p:spPr>
          <a:xfrm>
            <a:off x="7170821" y="3427419"/>
            <a:ext cx="4896575" cy="328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2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89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9295" y="96254"/>
            <a:ext cx="5269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«Веселый огород»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 descr="IMG_0380.JPG"/>
          <p:cNvPicPr/>
          <p:nvPr/>
        </p:nvPicPr>
        <p:blipFill>
          <a:blip r:embed="rId3" cstate="print"/>
          <a:srcRect l="6250" t="12500" r="36976" b="12083"/>
          <a:stretch>
            <a:fillRect/>
          </a:stretch>
        </p:blipFill>
        <p:spPr>
          <a:xfrm>
            <a:off x="7395020" y="96254"/>
            <a:ext cx="4676664" cy="4235114"/>
          </a:xfrm>
          <a:prstGeom prst="rect">
            <a:avLst/>
          </a:prstGeom>
        </p:spPr>
      </p:pic>
      <p:pic>
        <p:nvPicPr>
          <p:cNvPr id="5" name="Рисунок 4" descr="https://i.mycdn.me/image?id=935765043037&amp;t=3&amp;plc=API&amp;viewToken=VAbjfU9xdA-1SILKA7EGQA&amp;tkn=*-5GXfZWWsyoXrJo6kQwUCU7ypT4"/>
          <p:cNvPicPr/>
          <p:nvPr/>
        </p:nvPicPr>
        <p:blipFill>
          <a:blip r:embed="rId4" cstate="print"/>
          <a:srcRect l="3175" t="6376" r="2933" b="4027"/>
          <a:stretch>
            <a:fillRect/>
          </a:stretch>
        </p:blipFill>
        <p:spPr bwMode="auto">
          <a:xfrm>
            <a:off x="123444" y="642139"/>
            <a:ext cx="5169180" cy="325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:\Users\666\Desktop\лук\20150401_1425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18" y="3722439"/>
            <a:ext cx="4986555" cy="313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43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3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3768" y="3363"/>
            <a:ext cx="4211053" cy="489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«Цветник»</a:t>
            </a:r>
            <a:endParaRPr lang="ru-RU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IMG_0384.JPG"/>
          <p:cNvPicPr/>
          <p:nvPr/>
        </p:nvPicPr>
        <p:blipFill>
          <a:blip r:embed="rId3" cstate="print"/>
          <a:srcRect l="2343" t="7812" r="5468"/>
          <a:stretch>
            <a:fillRect/>
          </a:stretch>
        </p:blipFill>
        <p:spPr>
          <a:xfrm>
            <a:off x="322012" y="586422"/>
            <a:ext cx="5099050" cy="33991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69242" y="1684421"/>
            <a:ext cx="421105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«Зеленая аптека»</a:t>
            </a:r>
            <a:endParaRPr lang="ru-RU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MG_0383.JPG"/>
          <p:cNvPicPr/>
          <p:nvPr/>
        </p:nvPicPr>
        <p:blipFill>
          <a:blip r:embed="rId4" cstate="print"/>
          <a:srcRect l="10937" r="9375"/>
          <a:stretch>
            <a:fillRect/>
          </a:stretch>
        </p:blipFill>
        <p:spPr>
          <a:xfrm>
            <a:off x="6321575" y="2171927"/>
            <a:ext cx="5155565" cy="43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59179" y="228599"/>
            <a:ext cx="5161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«Дары осени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9" y="690264"/>
            <a:ext cx="11595369" cy="567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04347" y="180473"/>
            <a:ext cx="4355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«Радуга профессий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1"/>
          <a:stretch/>
        </p:blipFill>
        <p:spPr>
          <a:xfrm>
            <a:off x="21415" y="642138"/>
            <a:ext cx="6074585" cy="3908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7" b="12539"/>
          <a:stretch/>
        </p:blipFill>
        <p:spPr>
          <a:xfrm>
            <a:off x="4620127" y="3427419"/>
            <a:ext cx="7571873" cy="34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8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04938" y="204537"/>
            <a:ext cx="6388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Великий подвиг Великого народа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18" y="2729072"/>
            <a:ext cx="5198564" cy="38989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9655" r="3920" b="8965"/>
          <a:stretch/>
        </p:blipFill>
        <p:spPr>
          <a:xfrm>
            <a:off x="2275883" y="666202"/>
            <a:ext cx="5034455" cy="29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r="6415" b="16150"/>
          <a:stretch/>
        </p:blipFill>
        <p:spPr>
          <a:xfrm>
            <a:off x="6448926" y="132345"/>
            <a:ext cx="5630779" cy="45599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9" y="2719283"/>
            <a:ext cx="6177788" cy="39460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569" y="348916"/>
            <a:ext cx="6177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«Чтение перед сном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»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и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Чтение всей семьей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36" y="606044"/>
            <a:ext cx="6096000" cy="40290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1895" y="144379"/>
            <a:ext cx="5137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«Я об осени стихами расскажу»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80" y="3711810"/>
            <a:ext cx="6382452" cy="29518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94094" y="2839453"/>
            <a:ext cx="5062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«В тихий зимний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вечерок»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17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1737" y="3365"/>
            <a:ext cx="11405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Экологические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акции: «Помоги пернатым», «Покормите птиц зимой», «Посади дерево».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25" b="3284"/>
          <a:stretch/>
        </p:blipFill>
        <p:spPr>
          <a:xfrm>
            <a:off x="0" y="418863"/>
            <a:ext cx="4173616" cy="4555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2982" r="19279" b="16315"/>
          <a:stretch/>
        </p:blipFill>
        <p:spPr>
          <a:xfrm>
            <a:off x="3174327" y="2839453"/>
            <a:ext cx="2754273" cy="390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29" y="834362"/>
            <a:ext cx="2418347" cy="3224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-1" r="42698" b="2301"/>
          <a:stretch/>
        </p:blipFill>
        <p:spPr>
          <a:xfrm>
            <a:off x="7523747" y="1525140"/>
            <a:ext cx="4668253" cy="53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0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8" t="1902" r="1" b="53401"/>
          <a:stretch/>
        </p:blipFill>
        <p:spPr>
          <a:xfrm>
            <a:off x="223775" y="791725"/>
            <a:ext cx="6020689" cy="3516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27193" b="15965"/>
          <a:stretch/>
        </p:blipFill>
        <p:spPr>
          <a:xfrm>
            <a:off x="6096000" y="4308107"/>
            <a:ext cx="5947610" cy="25433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9884" y="228600"/>
            <a:ext cx="10190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Выставка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рисунков (совместные работы детей и родителей)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76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1917" y="252662"/>
            <a:ext cx="10154652" cy="5632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Традиции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 — 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них — мудрость наших предков. 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Традиции семьи... 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них — времени печать. 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Традиции семьи — 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Прекрасное наследие. 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Его мы будем детям завещать.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И.Некрасов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4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365"/>
            <a:ext cx="5534525" cy="461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«Осень, осень в гости просим»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86600" y="2009274"/>
            <a:ext cx="3874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«Масленица»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17369" b="8069"/>
          <a:stretch/>
        </p:blipFill>
        <p:spPr>
          <a:xfrm>
            <a:off x="5625201" y="2995864"/>
            <a:ext cx="6422418" cy="3537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8" b="5264"/>
          <a:stretch/>
        </p:blipFill>
        <p:spPr>
          <a:xfrm>
            <a:off x="157273" y="541685"/>
            <a:ext cx="5341390" cy="42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3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89947" y="3364"/>
            <a:ext cx="840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«Пришла коляда, отворяй ворота»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43" y="621130"/>
            <a:ext cx="5251784" cy="3938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30" y="1505953"/>
            <a:ext cx="37147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89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7854" y="156412"/>
            <a:ext cx="2610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День матери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81387" y="709863"/>
            <a:ext cx="34440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А ну-ка, бабушки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568268"/>
            <a:ext cx="6217281" cy="45949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7" r="19951" b="2728"/>
          <a:stretch/>
        </p:blipFill>
        <p:spPr>
          <a:xfrm>
            <a:off x="6096000" y="3636033"/>
            <a:ext cx="5916332" cy="305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86590" y="204538"/>
            <a:ext cx="5245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«Международный женский день»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1" t="176" r="34637" b="2807"/>
          <a:stretch/>
        </p:blipFill>
        <p:spPr>
          <a:xfrm>
            <a:off x="2291768" y="666203"/>
            <a:ext cx="3661776" cy="37779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66284" y="666203"/>
            <a:ext cx="4740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«Всемирный день театра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9" b="-1"/>
          <a:stretch/>
        </p:blipFill>
        <p:spPr>
          <a:xfrm>
            <a:off x="5366472" y="3973576"/>
            <a:ext cx="4253734" cy="28444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152" y="1528011"/>
            <a:ext cx="4019496" cy="301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4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8148" y="132347"/>
            <a:ext cx="4608094" cy="397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«День семьи, любви и верности»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41631" y="2153654"/>
            <a:ext cx="3453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«День рожденья»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24737" r="23177" b="2456"/>
          <a:stretch/>
        </p:blipFill>
        <p:spPr>
          <a:xfrm>
            <a:off x="6096000" y="2834540"/>
            <a:ext cx="6021211" cy="38621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5" b="1813"/>
          <a:stretch/>
        </p:blipFill>
        <p:spPr>
          <a:xfrm>
            <a:off x="2320090" y="903439"/>
            <a:ext cx="3473116" cy="557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86789" y="757989"/>
            <a:ext cx="8927431" cy="4908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«Соблюдая и бережно передавая семейные ценности и традиции, </a:t>
            </a:r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мы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сохраняем связь поколений, </a:t>
            </a:r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кирпичикам закладываем прочный фундамент гармоничной и счастливой жизни на долгие годы»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7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06316" y="1696452"/>
            <a:ext cx="94568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8350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89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364"/>
            <a:ext cx="2667000" cy="2667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2705" y="2791324"/>
            <a:ext cx="833788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«Семья — это не просто основа государства и общества, это духовное явление, основа нравственности»</a:t>
            </a:r>
          </a:p>
          <a:p>
            <a:pPr algn="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В. В. Путин</a:t>
            </a:r>
          </a:p>
        </p:txBody>
      </p:sp>
    </p:spTree>
    <p:extLst>
      <p:ext uri="{BB962C8B-B14F-4D97-AF65-F5344CB8AC3E}">
        <p14:creationId xmlns:p14="http://schemas.microsoft.com/office/powerpoint/2010/main" val="32286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89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13812" y="120316"/>
            <a:ext cx="8590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Мини – музей «В гостях у сказки»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 descr="https://i.mycdn.me/image?id=935765337437&amp;t=3&amp;plc=API&amp;viewToken=63izgJDQJxDSSLzcWOuosQ&amp;tkn=*XfL7c04L6GdkR6yWZ9mgMPI4EE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2295"/>
            <a:ext cx="6299835" cy="31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0"/>
          <a:stretch/>
        </p:blipFill>
        <p:spPr bwMode="auto">
          <a:xfrm>
            <a:off x="6557211" y="692408"/>
            <a:ext cx="5278979" cy="3092116"/>
          </a:xfrm>
          <a:prstGeom prst="round2DiagRect">
            <a:avLst>
              <a:gd name="adj1" fmla="val 16667"/>
              <a:gd name="adj2" fmla="val 0"/>
            </a:avLst>
          </a:prstGeom>
          <a:ln w="889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E:\Съемный диск\Новая папка\IMG_05022016_123759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2" b="25614"/>
          <a:stretch/>
        </p:blipFill>
        <p:spPr bwMode="auto">
          <a:xfrm>
            <a:off x="3556317" y="3593385"/>
            <a:ext cx="5079365" cy="3218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690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6769" y="168444"/>
            <a:ext cx="9938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«Чудо-ложки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9" y="630109"/>
            <a:ext cx="5088059" cy="3816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4842" y="798553"/>
            <a:ext cx="6244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Посуда: от древности до современности»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23366" r="4823" b="10396"/>
          <a:stretch/>
        </p:blipFill>
        <p:spPr>
          <a:xfrm>
            <a:off x="5209340" y="2797435"/>
            <a:ext cx="6955134" cy="372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2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21505" y="240632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«Этот удивительный космос»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>
          <a:xfrm>
            <a:off x="2907089" y="939565"/>
            <a:ext cx="8161964" cy="548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4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0105" y="252663"/>
            <a:ext cx="6894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«Машины нашего села»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20" y="644667"/>
            <a:ext cx="6729663" cy="3023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26" y="3770595"/>
            <a:ext cx="8429653" cy="29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1642" y="180475"/>
            <a:ext cx="6557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«Русская горница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 descr="E:\Съемный диск\Музей\IMG_03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26" y="819251"/>
            <a:ext cx="4752474" cy="322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Съемный диск\Музей\IMG_029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21" y="3116179"/>
            <a:ext cx="4932947" cy="3489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21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12192000" cy="68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86200" y="469232"/>
            <a:ext cx="6894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«Удивительный мир часов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 t="11342" r="10230" b="5747"/>
          <a:stretch/>
        </p:blipFill>
        <p:spPr>
          <a:xfrm>
            <a:off x="3184634" y="930897"/>
            <a:ext cx="7483365" cy="54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7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288</Words>
  <Application>Microsoft Office PowerPoint</Application>
  <PresentationFormat>Широкоэкранный</PresentationFormat>
  <Paragraphs>52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Angsana New</vt:lpstr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Konstantin</cp:lastModifiedBy>
  <cp:revision>77</cp:revision>
  <dcterms:created xsi:type="dcterms:W3CDTF">2015-01-25T12:06:22Z</dcterms:created>
  <dcterms:modified xsi:type="dcterms:W3CDTF">2024-08-22T06:01:50Z</dcterms:modified>
</cp:coreProperties>
</file>